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4952"/>
    <a:srgbClr val="856445"/>
    <a:srgbClr val="DF8A5F"/>
    <a:srgbClr val="FAF5E2"/>
    <a:srgbClr val="E8EAEF"/>
    <a:srgbClr val="E1C48A"/>
    <a:srgbClr val="DACFB6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5" d="100"/>
          <a:sy n="95" d="100"/>
        </p:scale>
        <p:origin x="1968" y="-69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872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34864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Corbofi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AP864105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Głośnik bezprzewodowy w obudowie z recyklingowanego aluminium, z siatką bambusową i podstawą z naturalnego korka. Z akumulatorem (400 mAh). W zestawie kabel USB do ładowania.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Gracilis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AP800079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Notes w okładce z poliestru RPET, ze 100 gładkimi kartkami. Z dopasowaną kolorystycznie gumką, zakładką i uchwytem na długopis. Rozmiar A5.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86377" y="7435346"/>
            <a:ext cx="2229814" cy="152272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Wapudo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A4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AP800176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Teczka na dokumenty w formacie A4, wykonana z poliestru RPET, z wieloma wewnętrznymi kieszeniami organizacyjnymi i magnetycznym zamknięciem z detalami z drewna orzechowego. Z 20-kartkowym notatnikiem w linie z papieru z recyklingu.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62965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32817" y="3625366"/>
            <a:ext cx="5065237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Podbij biurka i miejsca pracy</a:t>
            </a:r>
            <a:endParaRPr lang="hu-HU" sz="24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0660" y="4078153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Zrób miejsce na to, co ważne, dzięki artykułom papierniczym i gadżetom, które zostały stworzone, aby wspierać codzienne myślenie, planowanie i działanie.  Praktyczne, niezawodne i zawsze w zasięgu ręki.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224155" y="13165752"/>
            <a:ext cx="1810724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SipLight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Wielofunkcyjna bambusowa lampka biurkowa z wbudowanym podgrzewaczem do kubków. Z ciepłym, naturalnym i chłodnym trybem światła. W zestawie kabel USB do ładowania.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905419" y="13172242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Manynot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AP800171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Notatnik samoprzylepny z papieru pochodzącego z recyklingu, zawierający 50 dużych i 25 średnich żółtych karteczek oraz 125 zakładek (w 5 kolorach).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51400" y="13206220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Tonnel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AP800148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Długopis z recyklingowanego aluminium z końcówką do ekranu dotykowego, gumowaną obudową i chromowanymi detalami. Z niebieskim wkładem.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lámpa, Lámpatest, Utcalámpa, villanykört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FCA0EA8-4F18-A50D-627A-17DAA85AA01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29" y="11525508"/>
            <a:ext cx="1462677" cy="1462677"/>
          </a:xfrm>
          <a:prstGeom prst="rect">
            <a:avLst/>
          </a:prstGeom>
        </p:spPr>
      </p:pic>
      <p:pic>
        <p:nvPicPr>
          <p:cNvPr id="22" name="Kép 21" descr="A képen íróeszköz, toll, irodaszerek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E3A2D9A-CDB7-BFB0-8D4F-491DECDBA04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660" y="11454939"/>
            <a:ext cx="1579091" cy="1579091"/>
          </a:xfrm>
          <a:prstGeom prst="rect">
            <a:avLst/>
          </a:prstGeom>
        </p:spPr>
      </p:pic>
      <p:pic>
        <p:nvPicPr>
          <p:cNvPr id="24" name="Kép 23" descr="A képen doboz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99FADFA-5876-331B-FFD8-0C9887B5232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438" y="11525508"/>
            <a:ext cx="1417682" cy="141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6985</TotalTime>
  <Words>252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164</cp:revision>
  <cp:lastPrinted>2020-10-14T10:13:42Z</cp:lastPrinted>
  <dcterms:created xsi:type="dcterms:W3CDTF">2020-04-21T06:52:21Z</dcterms:created>
  <dcterms:modified xsi:type="dcterms:W3CDTF">2025-08-14T12:46:05Z</dcterms:modified>
  <cp:category/>
</cp:coreProperties>
</file>